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160" r:id="rId2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8F7"/>
    <a:srgbClr val="0096FF"/>
    <a:srgbClr val="000000"/>
    <a:srgbClr val="0C373E"/>
    <a:srgbClr val="FF1E1F"/>
    <a:srgbClr val="245091"/>
    <a:srgbClr val="FFFFFF"/>
    <a:srgbClr val="0B294F"/>
    <a:srgbClr val="952F77"/>
    <a:srgbClr val="F0B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468" autoAdjust="0"/>
    <p:restoredTop sz="91463" autoAdjust="0"/>
  </p:normalViewPr>
  <p:slideViewPr>
    <p:cSldViewPr>
      <p:cViewPr>
        <p:scale>
          <a:sx n="50" d="100"/>
          <a:sy n="50" d="100"/>
        </p:scale>
        <p:origin x="872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678EA-4FDF-E947-843C-03CF99B5A1D3}" type="datetimeFigureOut">
              <a:rPr lang="en-US" smtClean="0"/>
              <a:t>4/13/25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B552F-288A-C649-9187-B29E3DB3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0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865F9-435C-7FBB-D7EF-466E4A4C8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228ED8-FB1A-5FB4-357A-39FD2605A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E4A4B-F26C-328C-5776-A07A1B202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AEC4A-7A51-DBD5-1987-5EC4E0B974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552F-288A-C649-9187-B29E3DB39E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5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251C97-2BDD-F54F-BC3C-DE8EA9FC40BF}" type="datetime1">
              <a:rPr lang="en-AU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Specialist  |  bDesign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E6E5F-4BC3-0C4C-B87B-2551A7CA4553}" type="datetime1">
              <a:rPr lang="en-AU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Specialist  |  bDesign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A7DAFE-B1DF-0043-8262-6C3BE24EF7D2}" type="datetime1">
              <a:rPr lang="en-AU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Specialist  |  bDesign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exi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081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tIns="140400" anchor="ctr" anchorCtr="0">
            <a:noAutofit/>
          </a:bodyPr>
          <a:lstStyle>
            <a:lvl1pPr marL="449725" indent="0">
              <a:spcBef>
                <a:spcPts val="661"/>
              </a:spcBef>
              <a:tabLst/>
              <a:defRPr sz="3968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6686" y="1319198"/>
            <a:ext cx="9598442" cy="4762529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99234" indent="-299234">
              <a:lnSpc>
                <a:spcPct val="100000"/>
              </a:lnSpc>
              <a:tabLst/>
              <a:defRPr sz="3086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818954" indent="-314982">
              <a:lnSpc>
                <a:spcPct val="100000"/>
              </a:lnSpc>
              <a:buSzPct val="70000"/>
              <a:buFont typeface="Courier New"/>
              <a:buChar char="o"/>
              <a:defRPr sz="2866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986944" indent="-230987">
              <a:lnSpc>
                <a:spcPct val="100000"/>
              </a:lnSpc>
              <a:tabLst/>
              <a:defRPr sz="2646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63900" indent="-251986">
              <a:lnSpc>
                <a:spcPct val="100000"/>
              </a:lnSpc>
              <a:buSzPct val="70000"/>
              <a:buFont typeface="Courier New"/>
              <a:buChar char="o"/>
              <a:defRPr sz="2425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67872" indent="-251986">
              <a:lnSpc>
                <a:spcPct val="100000"/>
              </a:lnSpc>
              <a:buFont typeface="Arial"/>
              <a:buChar char="•"/>
              <a:defRPr sz="2205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172942"/>
            <a:ext cx="10712232" cy="41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82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1F29E-F56B-404A-A91A-9CE2B8861199}" type="datetime1">
              <a:rPr lang="en-AU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Specialist  |  bDesign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C02563-A290-BE4C-A075-D404A0CA953A}" type="datetime1">
              <a:rPr lang="en-AU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Specialist  |  bDesign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F95631-CD49-EB4B-A6CF-482A48D2D860}" type="datetime1">
              <a:rPr lang="en-AU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Specialist  |  bDesign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7FB947-5B55-4B40-B995-4F786C4B532C}" type="datetime1">
              <a:rPr lang="en-AU" smtClean="0"/>
              <a:t>13/4/2025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Specialist  |  bDesign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7A7B4F-1BB5-B048-B27F-3C99696E1532}" type="datetime1">
              <a:rPr lang="en-AU" smtClean="0"/>
              <a:t>13/4/2025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Specialist  |  bDesign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9F8E0-34B8-1242-935C-A41ECA354106}" type="datetime1">
              <a:rPr lang="en-AU" smtClean="0"/>
              <a:t>13/4/2025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Specialist  |  bDesign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396AD-25A0-4844-BA77-394A8FB830B1}" type="datetime1">
              <a:rPr lang="en-AU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Specialist  |  bDesign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CCDEDF-560D-FA4C-9ED1-FD702235213F}" type="datetime1">
              <a:rPr lang="en-AU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Specialist  |  bDesign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7655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9765506" cy="538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9106" y="71395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 typeface="Courier New" charset="0"/>
        <a:buChar char="o"/>
        <a:defRPr sz="2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 typeface="Courier New" charset="0"/>
        <a:buChar char="o"/>
        <a:defRPr sz="20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F8516-D595-0008-4131-DCE95E8C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cket launching into the sky&#10;&#10;AI-generated content may be incorrect.">
            <a:extLst>
              <a:ext uri="{FF2B5EF4-FFF2-40B4-BE49-F238E27FC236}">
                <a16:creationId xmlns:a16="http://schemas.microsoft.com/office/drawing/2014/main" id="{4A727D34-CAA1-420A-CE6D-CFAB798E7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4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9E06F8-D44D-2A30-47A4-21739DC05042}"/>
              </a:ext>
            </a:extLst>
          </p:cNvPr>
          <p:cNvSpPr txBox="1"/>
          <p:nvPr/>
        </p:nvSpPr>
        <p:spPr>
          <a:xfrm>
            <a:off x="697706" y="1473239"/>
            <a:ext cx="9384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Moonshot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7764E-E4BA-3BB7-4B04-A29328A73603}"/>
              </a:ext>
            </a:extLst>
          </p:cNvPr>
          <p:cNvSpPr txBox="1"/>
          <p:nvPr/>
        </p:nvSpPr>
        <p:spPr>
          <a:xfrm>
            <a:off x="697706" y="884237"/>
            <a:ext cx="795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Our Where: 20XX</a:t>
            </a:r>
            <a:endParaRPr lang="en-US" sz="3200" b="1" dirty="0">
              <a:solidFill>
                <a:srgbClr val="FFC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FF473-32AF-6F4B-FB7B-9198467BCBB5}"/>
              </a:ext>
            </a:extLst>
          </p:cNvPr>
          <p:cNvSpPr txBox="1"/>
          <p:nvPr/>
        </p:nvSpPr>
        <p:spPr>
          <a:xfrm>
            <a:off x="697706" y="3302314"/>
            <a:ext cx="292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Our Why</a:t>
            </a:r>
            <a:endParaRPr lang="en-US" sz="3200" b="1" dirty="0">
              <a:solidFill>
                <a:srgbClr val="FFC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13C0054C-B347-181E-66C2-43F1D629530D}"/>
              </a:ext>
            </a:extLst>
          </p:cNvPr>
          <p:cNvSpPr/>
          <p:nvPr/>
        </p:nvSpPr>
        <p:spPr>
          <a:xfrm>
            <a:off x="850106" y="2554001"/>
            <a:ext cx="235236" cy="23523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E1B7A-2026-5013-CD13-7CACE01FE57E}"/>
              </a:ext>
            </a:extLst>
          </p:cNvPr>
          <p:cNvSpPr txBox="1"/>
          <p:nvPr/>
        </p:nvSpPr>
        <p:spPr>
          <a:xfrm>
            <a:off x="697706" y="3887089"/>
            <a:ext cx="899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297941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56439</TotalTime>
  <Words>9</Words>
  <Application>Microsoft Macintosh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Courier New</vt:lpstr>
      <vt:lpstr>Lato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Treston</dc:creator>
  <cp:lastModifiedBy>Clare Treston</cp:lastModifiedBy>
  <cp:revision>99</cp:revision>
  <cp:lastPrinted>2024-10-08T08:36:32Z</cp:lastPrinted>
  <dcterms:created xsi:type="dcterms:W3CDTF">2021-04-23T23:17:45Z</dcterms:created>
  <dcterms:modified xsi:type="dcterms:W3CDTF">2025-04-28T22:41:58Z</dcterms:modified>
</cp:coreProperties>
</file>